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75" r:id="rId9"/>
    <p:sldId id="278" r:id="rId10"/>
    <p:sldId id="280" r:id="rId11"/>
    <p:sldId id="279" r:id="rId12"/>
    <p:sldId id="277" r:id="rId13"/>
    <p:sldId id="265" r:id="rId14"/>
    <p:sldId id="266" r:id="rId15"/>
    <p:sldId id="267" r:id="rId16"/>
    <p:sldId id="268" r:id="rId17"/>
    <p:sldId id="269" r:id="rId18"/>
    <p:sldId id="271" r:id="rId19"/>
    <p:sldId id="27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5"/>
    <a:srgbClr val="FB5C1B"/>
    <a:srgbClr val="FFD801"/>
    <a:srgbClr val="CC5753"/>
    <a:srgbClr val="161616"/>
    <a:srgbClr val="A54163"/>
    <a:srgbClr val="D80055"/>
    <a:srgbClr val="B6082D"/>
    <a:srgbClr val="19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9" autoAdjust="0"/>
    <p:restoredTop sz="94660"/>
  </p:normalViewPr>
  <p:slideViewPr>
    <p:cSldViewPr snapToGrid="0">
      <p:cViewPr>
        <p:scale>
          <a:sx n="150" d="100"/>
          <a:sy n="150" d="100"/>
        </p:scale>
        <p:origin x="-2826" y="-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7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6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4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3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 dos muer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04" y="928931"/>
            <a:ext cx="4664075" cy="4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04" y="1684019"/>
            <a:ext cx="2095730" cy="302514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21048" y="5876365"/>
            <a:ext cx="12394845" cy="1010665"/>
            <a:chOff x="-121048" y="5876365"/>
            <a:chExt cx="12394845" cy="1010665"/>
          </a:xfrm>
        </p:grpSpPr>
        <p:grpSp>
          <p:nvGrpSpPr>
            <p:cNvPr id="8" name="Group 7"/>
            <p:cNvGrpSpPr/>
            <p:nvPr/>
          </p:nvGrpSpPr>
          <p:grpSpPr>
            <a:xfrm>
              <a:off x="-121048" y="5876365"/>
              <a:ext cx="12394845" cy="1010665"/>
              <a:chOff x="-121048" y="5876365"/>
              <a:chExt cx="12394845" cy="1010665"/>
            </a:xfrm>
          </p:grpSpPr>
          <p:sp>
            <p:nvSpPr>
              <p:cNvPr id="5" name="Trapezoid 4"/>
              <p:cNvSpPr/>
              <p:nvPr/>
            </p:nvSpPr>
            <p:spPr>
              <a:xfrm>
                <a:off x="-121048" y="5876366"/>
                <a:ext cx="8592030" cy="1010664"/>
              </a:xfrm>
              <a:custGeom>
                <a:avLst/>
                <a:gdLst>
                  <a:gd name="connsiteX0" fmla="*/ 0 w 9332259"/>
                  <a:gd name="connsiteY0" fmla="*/ 981635 h 981635"/>
                  <a:gd name="connsiteX1" fmla="*/ 769847 w 9332259"/>
                  <a:gd name="connsiteY1" fmla="*/ 0 h 981635"/>
                  <a:gd name="connsiteX2" fmla="*/ 8562412 w 9332259"/>
                  <a:gd name="connsiteY2" fmla="*/ 0 h 981635"/>
                  <a:gd name="connsiteX3" fmla="*/ 9332259 w 9332259"/>
                  <a:gd name="connsiteY3" fmla="*/ 981635 h 981635"/>
                  <a:gd name="connsiteX4" fmla="*/ 0 w 9332259"/>
                  <a:gd name="connsiteY4" fmla="*/ 981635 h 981635"/>
                  <a:gd name="connsiteX0" fmla="*/ 0 w 8592030"/>
                  <a:gd name="connsiteY0" fmla="*/ 1010664 h 1010664"/>
                  <a:gd name="connsiteX1" fmla="*/ 29618 w 8592030"/>
                  <a:gd name="connsiteY1" fmla="*/ 0 h 1010664"/>
                  <a:gd name="connsiteX2" fmla="*/ 7822183 w 8592030"/>
                  <a:gd name="connsiteY2" fmla="*/ 0 h 1010664"/>
                  <a:gd name="connsiteX3" fmla="*/ 8592030 w 8592030"/>
                  <a:gd name="connsiteY3" fmla="*/ 981635 h 1010664"/>
                  <a:gd name="connsiteX4" fmla="*/ 0 w 8592030"/>
                  <a:gd name="connsiteY4" fmla="*/ 1010664 h 101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2030" h="1010664">
                    <a:moveTo>
                      <a:pt x="0" y="1010664"/>
                    </a:moveTo>
                    <a:lnTo>
                      <a:pt x="29618" y="0"/>
                    </a:lnTo>
                    <a:lnTo>
                      <a:pt x="7822183" y="0"/>
                    </a:lnTo>
                    <a:lnTo>
                      <a:pt x="8592030" y="981635"/>
                    </a:lnTo>
                    <a:lnTo>
                      <a:pt x="0" y="1010664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Parallelogram 5"/>
              <p:cNvSpPr/>
              <p:nvPr/>
            </p:nvSpPr>
            <p:spPr>
              <a:xfrm flipH="1">
                <a:off x="7936318" y="5876365"/>
                <a:ext cx="4337479" cy="981635"/>
              </a:xfrm>
              <a:custGeom>
                <a:avLst/>
                <a:gdLst>
                  <a:gd name="connsiteX0" fmla="*/ 0 w 5120775"/>
                  <a:gd name="connsiteY0" fmla="*/ 981635 h 981635"/>
                  <a:gd name="connsiteX1" fmla="*/ 783296 w 5120775"/>
                  <a:gd name="connsiteY1" fmla="*/ 0 h 981635"/>
                  <a:gd name="connsiteX2" fmla="*/ 5120775 w 5120775"/>
                  <a:gd name="connsiteY2" fmla="*/ 0 h 981635"/>
                  <a:gd name="connsiteX3" fmla="*/ 4337479 w 5120775"/>
                  <a:gd name="connsiteY3" fmla="*/ 981635 h 981635"/>
                  <a:gd name="connsiteX4" fmla="*/ 0 w 5120775"/>
                  <a:gd name="connsiteY4" fmla="*/ 981635 h 981635"/>
                  <a:gd name="connsiteX0" fmla="*/ 475 w 4337479"/>
                  <a:gd name="connsiteY0" fmla="*/ 967121 h 981635"/>
                  <a:gd name="connsiteX1" fmla="*/ 0 w 4337479"/>
                  <a:gd name="connsiteY1" fmla="*/ 0 h 981635"/>
                  <a:gd name="connsiteX2" fmla="*/ 4337479 w 4337479"/>
                  <a:gd name="connsiteY2" fmla="*/ 0 h 981635"/>
                  <a:gd name="connsiteX3" fmla="*/ 3554183 w 4337479"/>
                  <a:gd name="connsiteY3" fmla="*/ 981635 h 981635"/>
                  <a:gd name="connsiteX4" fmla="*/ 475 w 4337479"/>
                  <a:gd name="connsiteY4" fmla="*/ 967121 h 9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7479" h="981635">
                    <a:moveTo>
                      <a:pt x="475" y="967121"/>
                    </a:moveTo>
                    <a:cubicBezTo>
                      <a:pt x="317" y="644747"/>
                      <a:pt x="158" y="322374"/>
                      <a:pt x="0" y="0"/>
                    </a:cubicBezTo>
                    <a:lnTo>
                      <a:pt x="4337479" y="0"/>
                    </a:lnTo>
                    <a:lnTo>
                      <a:pt x="3554183" y="981635"/>
                    </a:lnTo>
                    <a:lnTo>
                      <a:pt x="475" y="967121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0013657" y="5876365"/>
                <a:ext cx="20110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14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18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24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134057" y="5876365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Guilherme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70981" y="6153364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Luma Lavagnolli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711160" y="6415477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Paulina Borges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853" y="5905517"/>
              <a:ext cx="33013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Recomposição: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João Antonio Araújo e Souza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Murilo Marques Podenciano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805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0.2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França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Na hora de dormir, o jantar é deixado em cima da mesa para as almas.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18" y="3710022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Austria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As salas são mantidas quentes para o conforto dos mortos.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553" y="1256542"/>
            <a:ext cx="345088" cy="3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Haiti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Tambores e músicas são tocados por toda a noite pelos cemitérios.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04" y="4130937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Brasil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vão aos cemitérios e igrejas com flores, velas e orações.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668" y="2258028"/>
            <a:ext cx="345088" cy="3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Filipinas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Tambores e músicas são tocados por toda a noite pelos cemitérios.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47" y="4218022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Bolívia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vão aos cemitérios e igrejas com flores, velas e orações.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83" y="2287056"/>
            <a:ext cx="345088" cy="3450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3" name="Rectangle 12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31" name="Rectangle 30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33" name="4-Point Star 32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4-Point Star 34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4-Point Star 35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4-Point Star 36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4-Point Star 37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20" y="3328613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182 -0.0009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2 L -0.10274 0.1231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944" y="-3131"/>
            <a:ext cx="8632057" cy="68611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08949" y="1801295"/>
            <a:ext cx="3800930" cy="3252278"/>
            <a:chOff x="8137978" y="1079118"/>
            <a:chExt cx="3800930" cy="3252278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Pan de Muerto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Pão circular com decoração que representa um crânio e quatro ossos.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30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7006" y="1802861"/>
            <a:ext cx="3800930" cy="3252278"/>
            <a:chOff x="8137978" y="1079118"/>
            <a:chExt cx="3800930" cy="3252278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Empanadas de Calabaza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Uma empanada doce recheada com leite condensado e com um toque de gengibre e cravo.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68" y="0"/>
            <a:ext cx="862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67006" y="2018305"/>
            <a:ext cx="3800930" cy="2821390"/>
            <a:chOff x="8137978" y="1079118"/>
            <a:chExt cx="3800930" cy="2821390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Dulce de Calabaza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Doce de abóbora feito com açúcar mascavo e canela.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772" y="0"/>
            <a:ext cx="862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1177" y="1369600"/>
            <a:ext cx="3800930" cy="4114052"/>
            <a:chOff x="8137978" y="1079118"/>
            <a:chExt cx="3800930" cy="4114052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Galletas de Calaveras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 base é feita de farinha de trigo, manteiga, baunilha, sal, açúcar e xarope de bordo. São cortados em forma de caveira e decorados de forma colorida.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6146" name="Picture 2" descr="Image result for galletas de calav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85" y="-113229"/>
            <a:ext cx="9787619" cy="70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341096" y="1780764"/>
            <a:ext cx="3800930" cy="2821390"/>
            <a:chOff x="8137978" y="1079118"/>
            <a:chExt cx="3800930" cy="2821390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Pozole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Caldo mexicano clássico do Dia de los Muertos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7170" name="Picture 2" descr="Image result for pozo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2892"/>
            <a:ext cx="6420778" cy="89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1" name="Rectangle 10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19" name="Rectangle 18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1" name="4-Point Star 20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4-Point Star 21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26" y="4187515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0183 -0.0009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3 -0.00092 L -0.10274 0.1231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dia d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73" y="462188"/>
            <a:ext cx="85725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9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ia d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12" y="0"/>
            <a:ext cx="8988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8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2183382" y="0"/>
            <a:ext cx="5457371" cy="6858000"/>
            <a:chOff x="6734629" y="0"/>
            <a:chExt cx="5457371" cy="6858000"/>
          </a:xfrm>
        </p:grpSpPr>
        <p:sp>
          <p:nvSpPr>
            <p:cNvPr id="26" name="Rectangle 25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183382" y="0"/>
            <a:ext cx="1285875" cy="6858000"/>
            <a:chOff x="10906123" y="0"/>
            <a:chExt cx="1285875" cy="6858000"/>
          </a:xfrm>
        </p:grpSpPr>
        <p:sp>
          <p:nvSpPr>
            <p:cNvPr id="5" name="Rectangle 4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6" name="4-Point Star 5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4-Point Star 17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4-Point Star 18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4-Point Star 19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4-Point Star 20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4-Point Star 21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04" y="1684019"/>
            <a:ext cx="2095730" cy="30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44896 -0.2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48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0416 -0.002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44805 0.00278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96 -0.2743 L 0.55377 -0.2747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93" y="0"/>
            <a:ext cx="6056658" cy="6858000"/>
          </a:xfrm>
          <a:prstGeom prst="rect">
            <a:avLst/>
          </a:prstGeom>
        </p:spPr>
      </p:pic>
      <p:pic>
        <p:nvPicPr>
          <p:cNvPr id="10244" name="Picture 4" descr="Image result for dia de los muer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07" y="0"/>
            <a:ext cx="4541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dia de l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263128"/>
            <a:ext cx="11029950" cy="62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89450" y="2979582"/>
            <a:ext cx="29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Muito Obrigado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1048" y="5876365"/>
            <a:ext cx="12394845" cy="1010665"/>
            <a:chOff x="-121048" y="5876365"/>
            <a:chExt cx="12394845" cy="1010665"/>
          </a:xfrm>
        </p:grpSpPr>
        <p:grpSp>
          <p:nvGrpSpPr>
            <p:cNvPr id="6" name="Group 5"/>
            <p:cNvGrpSpPr/>
            <p:nvPr/>
          </p:nvGrpSpPr>
          <p:grpSpPr>
            <a:xfrm>
              <a:off x="-121048" y="5876365"/>
              <a:ext cx="12394845" cy="1010665"/>
              <a:chOff x="-121048" y="5876365"/>
              <a:chExt cx="12394845" cy="1010665"/>
            </a:xfrm>
          </p:grpSpPr>
          <p:sp>
            <p:nvSpPr>
              <p:cNvPr id="8" name="Trapezoid 4"/>
              <p:cNvSpPr/>
              <p:nvPr/>
            </p:nvSpPr>
            <p:spPr>
              <a:xfrm>
                <a:off x="-121048" y="5876366"/>
                <a:ext cx="8592030" cy="1010664"/>
              </a:xfrm>
              <a:custGeom>
                <a:avLst/>
                <a:gdLst>
                  <a:gd name="connsiteX0" fmla="*/ 0 w 9332259"/>
                  <a:gd name="connsiteY0" fmla="*/ 981635 h 981635"/>
                  <a:gd name="connsiteX1" fmla="*/ 769847 w 9332259"/>
                  <a:gd name="connsiteY1" fmla="*/ 0 h 981635"/>
                  <a:gd name="connsiteX2" fmla="*/ 8562412 w 9332259"/>
                  <a:gd name="connsiteY2" fmla="*/ 0 h 981635"/>
                  <a:gd name="connsiteX3" fmla="*/ 9332259 w 9332259"/>
                  <a:gd name="connsiteY3" fmla="*/ 981635 h 981635"/>
                  <a:gd name="connsiteX4" fmla="*/ 0 w 9332259"/>
                  <a:gd name="connsiteY4" fmla="*/ 981635 h 981635"/>
                  <a:gd name="connsiteX0" fmla="*/ 0 w 8592030"/>
                  <a:gd name="connsiteY0" fmla="*/ 1010664 h 1010664"/>
                  <a:gd name="connsiteX1" fmla="*/ 29618 w 8592030"/>
                  <a:gd name="connsiteY1" fmla="*/ 0 h 1010664"/>
                  <a:gd name="connsiteX2" fmla="*/ 7822183 w 8592030"/>
                  <a:gd name="connsiteY2" fmla="*/ 0 h 1010664"/>
                  <a:gd name="connsiteX3" fmla="*/ 8592030 w 8592030"/>
                  <a:gd name="connsiteY3" fmla="*/ 981635 h 1010664"/>
                  <a:gd name="connsiteX4" fmla="*/ 0 w 8592030"/>
                  <a:gd name="connsiteY4" fmla="*/ 1010664 h 101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2030" h="1010664">
                    <a:moveTo>
                      <a:pt x="0" y="1010664"/>
                    </a:moveTo>
                    <a:lnTo>
                      <a:pt x="29618" y="0"/>
                    </a:lnTo>
                    <a:lnTo>
                      <a:pt x="7822183" y="0"/>
                    </a:lnTo>
                    <a:lnTo>
                      <a:pt x="8592030" y="981635"/>
                    </a:lnTo>
                    <a:lnTo>
                      <a:pt x="0" y="1010664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5"/>
              <p:cNvSpPr/>
              <p:nvPr/>
            </p:nvSpPr>
            <p:spPr>
              <a:xfrm flipH="1">
                <a:off x="7936318" y="5876365"/>
                <a:ext cx="4337479" cy="981635"/>
              </a:xfrm>
              <a:custGeom>
                <a:avLst/>
                <a:gdLst>
                  <a:gd name="connsiteX0" fmla="*/ 0 w 5120775"/>
                  <a:gd name="connsiteY0" fmla="*/ 981635 h 981635"/>
                  <a:gd name="connsiteX1" fmla="*/ 783296 w 5120775"/>
                  <a:gd name="connsiteY1" fmla="*/ 0 h 981635"/>
                  <a:gd name="connsiteX2" fmla="*/ 5120775 w 5120775"/>
                  <a:gd name="connsiteY2" fmla="*/ 0 h 981635"/>
                  <a:gd name="connsiteX3" fmla="*/ 4337479 w 5120775"/>
                  <a:gd name="connsiteY3" fmla="*/ 981635 h 981635"/>
                  <a:gd name="connsiteX4" fmla="*/ 0 w 5120775"/>
                  <a:gd name="connsiteY4" fmla="*/ 981635 h 981635"/>
                  <a:gd name="connsiteX0" fmla="*/ 475 w 4337479"/>
                  <a:gd name="connsiteY0" fmla="*/ 967121 h 981635"/>
                  <a:gd name="connsiteX1" fmla="*/ 0 w 4337479"/>
                  <a:gd name="connsiteY1" fmla="*/ 0 h 981635"/>
                  <a:gd name="connsiteX2" fmla="*/ 4337479 w 4337479"/>
                  <a:gd name="connsiteY2" fmla="*/ 0 h 981635"/>
                  <a:gd name="connsiteX3" fmla="*/ 3554183 w 4337479"/>
                  <a:gd name="connsiteY3" fmla="*/ 981635 h 981635"/>
                  <a:gd name="connsiteX4" fmla="*/ 475 w 4337479"/>
                  <a:gd name="connsiteY4" fmla="*/ 967121 h 9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7479" h="981635">
                    <a:moveTo>
                      <a:pt x="475" y="967121"/>
                    </a:moveTo>
                    <a:cubicBezTo>
                      <a:pt x="317" y="644747"/>
                      <a:pt x="158" y="322374"/>
                      <a:pt x="0" y="0"/>
                    </a:cubicBezTo>
                    <a:lnTo>
                      <a:pt x="4337479" y="0"/>
                    </a:lnTo>
                    <a:lnTo>
                      <a:pt x="3554183" y="981635"/>
                    </a:lnTo>
                    <a:lnTo>
                      <a:pt x="475" y="967121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013657" y="5876365"/>
                <a:ext cx="20110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14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18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24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134057" y="5876365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Guilherme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70981" y="6153364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Luma Lavagnolli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711160" y="6415477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Paulina Borges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853" y="5905517"/>
              <a:ext cx="33013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Recomposição: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João Antonio Araújo e Souza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Murilo Marques Podenciano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57" y="1718757"/>
            <a:ext cx="2490386" cy="249038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76381" y="1718757"/>
            <a:ext cx="6028334" cy="2490386"/>
            <a:chOff x="4476381" y="1718757"/>
            <a:chExt cx="6028334" cy="24903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329" y="1718757"/>
              <a:ext cx="2490386" cy="24903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381" y="2606712"/>
              <a:ext cx="3296110" cy="71447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664982" y="3497411"/>
            <a:ext cx="3630918" cy="2569561"/>
            <a:chOff x="1664982" y="3497411"/>
            <a:chExt cx="3630918" cy="2569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82" y="3497411"/>
              <a:ext cx="2569561" cy="25695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298700" y="4751232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Dia dos Fiéis Defuntos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64981" y="4390039"/>
            <a:ext cx="3630919" cy="2569561"/>
            <a:chOff x="1664981" y="4390039"/>
            <a:chExt cx="3630919" cy="256956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81" y="4390039"/>
              <a:ext cx="2569561" cy="256956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298700" y="565090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Dia de Todos os Santos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2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3" y="737065"/>
            <a:ext cx="11306629" cy="5612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72" y="2842260"/>
            <a:ext cx="345088" cy="345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32" y="2143760"/>
            <a:ext cx="345088" cy="345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72" y="1711960"/>
            <a:ext cx="345088" cy="345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72" y="2054860"/>
            <a:ext cx="345088" cy="345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72" y="1953260"/>
            <a:ext cx="345088" cy="345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72" y="1965960"/>
            <a:ext cx="345088" cy="34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72" y="4429760"/>
            <a:ext cx="345088" cy="345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72" y="1508760"/>
            <a:ext cx="345088" cy="345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72" y="2854960"/>
            <a:ext cx="345088" cy="34508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20" name="Rectangle 19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8" name="Rectangle 27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30" name="4-Point Star 29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4-Point Star 30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4-Point Star 31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4-Point Star 32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4-Point Star 34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09" y="776076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10182 -0.0009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3 L -0.10273 0.12315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3 0.12315 L 0.00391 0.12431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4" y="1614714"/>
            <a:ext cx="2381582" cy="273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466" y="1614714"/>
            <a:ext cx="2248214" cy="2848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180" y="1330943"/>
            <a:ext cx="4840116" cy="4840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19" y="4463087"/>
            <a:ext cx="2689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Mictecacíhuatl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7877" y="4463087"/>
            <a:ext cx="2689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Mictlantecuhtili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542" y="653088"/>
            <a:ext cx="2689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Calendário Asteca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2" name="Rectangle 11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0" name="Rectangle 19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2" name="4-Point Star 21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4-Point Star 26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96" y="1621112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-0.10182 -0.0009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3 L -0.10274 0.1231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7628" y="913156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Altares e Oferendas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68088" y="913156"/>
            <a:ext cx="261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Comida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9631" y="1747645"/>
            <a:ext cx="4978361" cy="4477394"/>
            <a:chOff x="719631" y="1747645"/>
            <a:chExt cx="4978361" cy="4477394"/>
          </a:xfrm>
        </p:grpSpPr>
        <p:grpSp>
          <p:nvGrpSpPr>
            <p:cNvPr id="7" name="Group 6"/>
            <p:cNvGrpSpPr/>
            <p:nvPr/>
          </p:nvGrpSpPr>
          <p:grpSpPr>
            <a:xfrm>
              <a:off x="719631" y="1747645"/>
              <a:ext cx="4978361" cy="3549332"/>
              <a:chOff x="750434" y="1705245"/>
              <a:chExt cx="3748995" cy="2672853"/>
            </a:xfrm>
          </p:grpSpPr>
          <p:pic>
            <p:nvPicPr>
              <p:cNvPr id="1026" name="Picture 2" descr="File:Cempasuchil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34" y="1705245"/>
                <a:ext cx="1789339" cy="2672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File:Catrina 3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4604" y="1705245"/>
                <a:ext cx="1774825" cy="2671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774158" y="5394042"/>
              <a:ext cx="2267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Flor tradicional para honrar os mortos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86059" y="5394042"/>
              <a:ext cx="2267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Exemplo de altar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decorado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82060" y="1747645"/>
            <a:ext cx="4988256" cy="3547080"/>
            <a:chOff x="6582060" y="1747645"/>
            <a:chExt cx="4988256" cy="35470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060" y="1750930"/>
              <a:ext cx="2372056" cy="35437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98260" y="1747645"/>
              <a:ext cx="2372056" cy="354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6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9515" y="1000241"/>
            <a:ext cx="278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Calavera Literária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80130" y="2421045"/>
            <a:ext cx="4389385" cy="2710107"/>
            <a:chOff x="6680130" y="2421045"/>
            <a:chExt cx="4389385" cy="2710107"/>
          </a:xfrm>
        </p:grpSpPr>
        <p:sp>
          <p:nvSpPr>
            <p:cNvPr id="6" name="TextBox 5"/>
            <p:cNvSpPr txBox="1"/>
            <p:nvPr/>
          </p:nvSpPr>
          <p:spPr>
            <a:xfrm>
              <a:off x="6680130" y="3315270"/>
              <a:ext cx="4389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Mariana estaba en su casa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Mientras la muerte la esperaba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En la esquina de la parada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Anisosa porque llegara.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97566" y="2421045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Mariana</a:t>
              </a:r>
              <a:endParaRPr lang="en-US" sz="2800" dirty="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55844" y="2421045"/>
            <a:ext cx="4389385" cy="2710107"/>
            <a:chOff x="1055844" y="2421045"/>
            <a:chExt cx="4389385" cy="2710107"/>
          </a:xfrm>
        </p:grpSpPr>
        <p:sp>
          <p:nvSpPr>
            <p:cNvPr id="5" name="TextBox 4"/>
            <p:cNvSpPr txBox="1"/>
            <p:nvPr/>
          </p:nvSpPr>
          <p:spPr>
            <a:xfrm>
              <a:off x="1055844" y="3315270"/>
              <a:ext cx="4389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calavera durmiendo se quedó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Y al recordar su día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tumba movió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Y a todos espantó,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35143" y="2421045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tumba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2" name="Rectangle 11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0" name="Rectangle 19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2" name="4-Point Star 21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4-Point Star 26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027" y="2482411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10182 -0.0009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2 L -0.10274 0.1231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1 0.12431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República Tcheca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Celebrado utilizando máscaras, velas e caveiras de açúcar.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32" y="3666480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EUA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bastante semelhante com as celebradas no México.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97" y="1445228"/>
            <a:ext cx="345088" cy="3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0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Polônia, </a:t>
              </a:r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Eslováquia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Tradição é acender velas e visitar os túmulos dos falecidos.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04" y="3666479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970169"/>
            <a:chOff x="5517208" y="1053748"/>
            <a:chExt cx="4389385" cy="1970169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Espanha, Portugal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comemoram o dia levando flores para seus parentes mortos</a:t>
              </a:r>
              <a:r>
                <a:rPr lang="en-US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82" y="1401685"/>
            <a:ext cx="345088" cy="3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2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439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Keilo</dc:creator>
  <cp:lastModifiedBy>Keilo</cp:lastModifiedBy>
  <cp:revision>23</cp:revision>
  <dcterms:created xsi:type="dcterms:W3CDTF">2019-05-31T05:23:40Z</dcterms:created>
  <dcterms:modified xsi:type="dcterms:W3CDTF">2019-05-31T10:15:51Z</dcterms:modified>
</cp:coreProperties>
</file>